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62" r:id="rId4"/>
    <p:sldId id="272" r:id="rId5"/>
    <p:sldId id="270" r:id="rId6"/>
    <p:sldId id="271" r:id="rId7"/>
    <p:sldId id="258" r:id="rId8"/>
    <p:sldId id="263" r:id="rId9"/>
    <p:sldId id="273" r:id="rId10"/>
    <p:sldId id="274" r:id="rId11"/>
    <p:sldId id="275" r:id="rId12"/>
    <p:sldId id="261" r:id="rId13"/>
    <p:sldId id="290" r:id="rId14"/>
    <p:sldId id="301" r:id="rId15"/>
    <p:sldId id="276" r:id="rId16"/>
    <p:sldId id="302" r:id="rId17"/>
    <p:sldId id="289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266" r:id="rId26"/>
    <p:sldId id="264" r:id="rId27"/>
    <p:sldId id="265" r:id="rId28"/>
    <p:sldId id="267" r:id="rId29"/>
    <p:sldId id="288" r:id="rId30"/>
    <p:sldId id="269" r:id="rId31"/>
    <p:sldId id="268" r:id="rId32"/>
    <p:sldId id="260" r:id="rId33"/>
    <p:sldId id="286" r:id="rId34"/>
    <p:sldId id="287" r:id="rId35"/>
    <p:sldId id="285" r:id="rId36"/>
    <p:sldId id="292" r:id="rId37"/>
    <p:sldId id="291" r:id="rId38"/>
    <p:sldId id="293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3"/>
    <p:restoredTop sz="96327"/>
  </p:normalViewPr>
  <p:slideViewPr>
    <p:cSldViewPr snapToGrid="0">
      <p:cViewPr varScale="1">
        <p:scale>
          <a:sx n="171" d="100"/>
          <a:sy n="171" d="100"/>
        </p:scale>
        <p:origin x="3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38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wa - Pra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985899" y="1806180"/>
            <a:ext cx="3240088" cy="912019"/>
          </a:xfrm>
        </p:spPr>
        <p:txBody>
          <a:bodyPr anchor="ctr"/>
          <a:lstStyle>
            <a:lvl1pPr marL="0" indent="0" algn="r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/>
          </p:nvPr>
        </p:nvSpPr>
        <p:spPr>
          <a:xfrm>
            <a:off x="4422180" y="1806180"/>
            <a:ext cx="3240088" cy="912019"/>
          </a:xfrm>
        </p:spPr>
        <p:txBody>
          <a:bodyPr anchor="ctr"/>
          <a:lstStyle>
            <a:lvl1pPr marL="0" indent="0" algn="l">
              <a:buNone/>
              <a:defRPr sz="3300"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6713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8990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9497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554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28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428546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30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543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641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164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246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28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uFillTx/>
            </a:endParaRP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460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1FA8B05-0052-1A4C-B7E6-43F0EFB84FAB}" type="datetimeFigureOut">
              <a:rPr lang="pl-PL" smtClean="0">
                <a:uFillTx/>
              </a:rPr>
              <a:t>14.03.2025</a:t>
            </a:fld>
            <a:endParaRPr lang="pl-PL">
              <a:uFillTx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pl-PL">
              <a:uFillTx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tint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fld id="{9CF64DEC-F64D-4E40-99B7-A86FBEE60E77}" type="slidenum">
              <a:rPr lang="pl-PL" smtClean="0">
                <a:uFillTx/>
              </a:rPr>
              <a:t>‹#›</a:t>
            </a:fld>
            <a:endParaRPr lang="pl-PL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5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xStyles>
    <p:titleStyle>
      <a:lvl1pPr algn="ctr" defTabSz="685800" rtl="0" eaLnBrk="1" latinLnBrk="0" hangingPunct="1">
        <a:spcBef>
          <a:spcPct val="0"/>
        </a:spcBef>
        <a:buNone/>
        <a:defRPr sz="33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icrosoft.github.io/autogen/stable/user-guide/agentchat-user-guide/magentic-one.html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rewai.com/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latform.openai.com/docs/guides/agents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nthropic.com/news/model-context-protocol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edium.com/towards-data-science/agentic-mesh-principles-for-an-autonomous-agent-ecosystem-42d1366de09f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nus.im/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annaandpoem/OpenManus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gntcy.org/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radio.app/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radio.app/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chainlit.io/get-started/overview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nextjs.org/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celery/celer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github.com/redis/redi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smith.langchain.com/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hoenix.arize.com/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ragas.io/en/stable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gilla.io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angchain.com/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lflow.org/docs/latest/llms/index.html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andb.ai/site/weave/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line.bo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cline/clin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zure.microsoft.com/en-us/products/ai-services/openai-servic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loud.google.com/ai/llms?hl=p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ws.amazon.com/bedrock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redibase.com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ython.langchain.com/docs/introduction/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roq.com/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together.ai/" TargetMode="Externa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vllm-project/vllm" TargetMode="Externa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nvidia.com/pl-pl/autonomous-machines/embedded-systems/jetson-orin/nano-super-developer-ki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nvidia.com/en-us/project-digit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lamaindex.ai/community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llamaindex.ai/en/latest/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angchain-ai.github.io/langgraph/tutorials/introduction/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icrosoft.github.io/autogen/stable/user-guide/agentchat-user-guide/magentic-one.html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9FD9C9-0860-B025-037D-432802A3F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Generative AI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BE16C1A-37E6-796E-532E-1A936B748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Technology Stack</a:t>
            </a:r>
          </a:p>
        </p:txBody>
      </p:sp>
    </p:spTree>
    <p:extLst>
      <p:ext uri="{BB962C8B-B14F-4D97-AF65-F5344CB8AC3E}">
        <p14:creationId xmlns:p14="http://schemas.microsoft.com/office/powerpoint/2010/main" val="36366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6E73F-2043-09D1-69EC-D1772F670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9518437E-6CB4-E72C-425A-91AA5BB2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3" y="0"/>
            <a:ext cx="6896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AA436889-2683-5412-55CD-36F4ADF74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18" y="0"/>
            <a:ext cx="68377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ECC8318E-261A-EF9E-452D-EBD05BC1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63" y="0"/>
            <a:ext cx="76908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5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0E66AF49-EB70-1C75-87E9-B7897539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84" y="0"/>
            <a:ext cx="7073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1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0D08CA91-61DB-F912-D073-B6CD95D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537" y="0"/>
            <a:ext cx="46789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2FA44-C036-E985-418D-F1C1E094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563104B3-696C-D567-ACD9-B7606010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209" y="0"/>
            <a:ext cx="4803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4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2F7F9-0B84-6795-CB2F-822A0DFB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563F7598-3D80-CB06-8B82-B32ECFB04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922"/>
            <a:ext cx="7772400" cy="50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0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1C31C838-CC08-DEAF-258D-CB20D230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82" y="0"/>
            <a:ext cx="66496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9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4CDD7-1C0F-2266-616E-B5CD549A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CFDFFE65-98BA-8632-1DBE-A057D9D85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Apps</a:t>
            </a:r>
            <a:r>
              <a:rPr lang="pl-PL" dirty="0"/>
              <a:t>, UX</a:t>
            </a:r>
          </a:p>
        </p:txBody>
      </p:sp>
    </p:spTree>
    <p:extLst>
      <p:ext uri="{BB962C8B-B14F-4D97-AF65-F5344CB8AC3E}">
        <p14:creationId xmlns:p14="http://schemas.microsoft.com/office/powerpoint/2010/main" val="3950105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8E1B6-1E09-AB27-58C4-0F4F895F2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44F12FE1-9EBF-C89F-5074-1280939D8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69" y="0"/>
            <a:ext cx="62182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8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40C41FE5-5E6D-D281-DE82-9010F14D0E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Chains and RAG’s</a:t>
            </a:r>
          </a:p>
        </p:txBody>
      </p:sp>
    </p:spTree>
    <p:extLst>
      <p:ext uri="{BB962C8B-B14F-4D97-AF65-F5344CB8AC3E}">
        <p14:creationId xmlns:p14="http://schemas.microsoft.com/office/powerpoint/2010/main" val="236024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37555-1AD4-E4A7-C615-3C74CE78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5234F668-CE69-E735-A995-28F3BCC2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88" y="0"/>
            <a:ext cx="68172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5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B6186-4C7A-B753-9BD5-9F600777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28C6ADC3-CD01-281A-7FB1-BB0FA662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88" y="0"/>
            <a:ext cx="68172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2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69810-3013-907F-9A22-9B642C882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975C45CD-FFEC-D20A-DEF3-4A3348662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15" y="0"/>
            <a:ext cx="72339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ADC8C-98B9-649B-1D6D-7C16F88BB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361119B1-464D-91E1-1ADC-F8EB6949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1600"/>
            <a:ext cx="77724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31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8FA03-72B6-1EAE-3946-5B0325DBA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4D3BBBCD-7FB8-E22E-01DD-493E6E87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29" y="930729"/>
            <a:ext cx="3089128" cy="2400300"/>
          </a:xfrm>
          <a:prstGeom prst="rect">
            <a:avLst/>
          </a:prstGeom>
        </p:spPr>
      </p:pic>
      <p:pic>
        <p:nvPicPr>
          <p:cNvPr id="4" name="Obraz 3">
            <a:hlinkClick r:id="rId4"/>
            <a:extLst>
              <a:ext uri="{FF2B5EF4-FFF2-40B4-BE49-F238E27FC236}">
                <a16:creationId xmlns:a16="http://schemas.microsoft.com/office/drawing/2014/main" id="{1AD81BFF-6A1A-67E6-E872-15541D8D0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528" y="930729"/>
            <a:ext cx="3210833" cy="24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2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FB35-F40F-ADBC-F1ED-30C4D263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8291EA0-3A75-5DC1-CCA9-ABCA847CA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Diagnostics, Evaluation, Observability</a:t>
            </a:r>
          </a:p>
        </p:txBody>
      </p:sp>
    </p:spTree>
    <p:extLst>
      <p:ext uri="{BB962C8B-B14F-4D97-AF65-F5344CB8AC3E}">
        <p14:creationId xmlns:p14="http://schemas.microsoft.com/office/powerpoint/2010/main" val="645818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990B7200-4953-1CF5-3EA1-F2EDBE56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5551"/>
            <a:ext cx="7772400" cy="45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64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9F965-C82B-7D45-1546-72AA249F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07940215-1D1C-DED5-76AD-38B18752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02" y="0"/>
            <a:ext cx="5372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45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7244-34D9-9AAF-3336-D32A4B826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5E3E79E1-5744-F3C8-E112-17D53AAF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3900"/>
            <a:ext cx="7772400" cy="45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17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D0A2-A85F-C953-E2EC-093368FA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01A78BF3-FACF-0DDF-0C63-FE421F11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4831"/>
            <a:ext cx="7772400" cy="495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21CBF936-B79D-1523-1460-AEFB8A36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3447"/>
            <a:ext cx="7772400" cy="49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87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BFB6-A9D5-FECE-3A67-9DCCFFC5B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C5455F19-7403-7715-8771-E9F231E3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6341"/>
            <a:ext cx="7772400" cy="43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9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DEA4-81CB-25A3-EADD-849E12208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0B71AB3D-62E6-4EFA-0C47-F3074487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39" y="0"/>
            <a:ext cx="60095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0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6C90-9E39-5118-3FC1-8C6697A0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48850CD-32B1-3FFF-B9A0-88256E305E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315107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0A8DC-FA61-2027-1584-49DCC311D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hlinkClick r:id="rId2"/>
            <a:extLst>
              <a:ext uri="{FF2B5EF4-FFF2-40B4-BE49-F238E27FC236}">
                <a16:creationId xmlns:a16="http://schemas.microsoft.com/office/drawing/2014/main" id="{249285AF-A27C-5F0B-1917-2E225B9F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1038"/>
            <a:ext cx="7772400" cy="50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91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7DC0A-FD5A-3306-C4D2-7C0EAEFF7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D3046ACB-DB43-57DD-D2E6-FF8B3ECDF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239" y="0"/>
            <a:ext cx="5945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20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0E4A1-9EAB-4C6E-5BD2-925CE2417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A206A058-F157-FFC8-6C83-AAEC803B3F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End-</a:t>
            </a:r>
            <a:r>
              <a:rPr lang="pl-PL" dirty="0" err="1"/>
              <a:t>points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1096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9C7AA-664C-8E01-4754-D8BB69B1A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79AF40B8-E693-D983-6A12-6DB96CB1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018"/>
            <a:ext cx="7772400" cy="42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7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431E9DF6-7B99-FC2F-3C58-2A46451B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23860"/>
            <a:ext cx="7772400" cy="389577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0A99415-A8D2-826F-237A-873C1D7E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117600"/>
            <a:ext cx="7137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E7E09-E485-7DF2-11D1-A52B7E81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20B625B1-0332-0E7E-E49F-73AEB398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0789"/>
            <a:ext cx="7772400" cy="45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59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FA1D-3059-F4B2-76E4-9F2D240F7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hlinkClick r:id="rId2"/>
            <a:extLst>
              <a:ext uri="{FF2B5EF4-FFF2-40B4-BE49-F238E27FC236}">
                <a16:creationId xmlns:a16="http://schemas.microsoft.com/office/drawing/2014/main" id="{3A8E7950-0DAA-CB77-0B3E-1FB2C5735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3244"/>
            <a:ext cx="7772400" cy="45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8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B2CB1-6686-CDC1-E0E5-4DE9B2690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44A3F40A-7B3B-E863-67BB-2E3BB355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11" y="0"/>
            <a:ext cx="62607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02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E1A4D-15A4-0A53-3AB7-ADBBC06DE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8FFE916D-42DD-C509-44FE-E9B9E734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34" y="0"/>
            <a:ext cx="57559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84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F3440-AB17-C3E1-E3E2-41A9E399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C1E5F613-E99E-C6F2-DBC9-30031DD4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58"/>
            <a:ext cx="7772400" cy="49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7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23F0-7B23-2A38-A527-91DAB9C5C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9621A91-3A08-6D24-1115-1FA0301B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7209"/>
            <a:ext cx="7772400" cy="43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4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24AD-F4B3-F34F-D40D-0417D8F8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9E0AB4EA-0557-8FA9-053A-B54DBC68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15695"/>
            <a:ext cx="7772400" cy="35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27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FB542-7FDE-4B05-1A81-D22D74EB5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CD6F898-C554-98FB-E679-F8AB95471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837209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D2CFE-0405-D887-DC66-17A9CA45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7C897243-7195-17DC-A88E-BA642B87D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9FC0B3E9-0001-CC1F-6500-7A4E39E5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4769"/>
            <a:ext cx="7772400" cy="48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96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E396E-1607-05A8-EAF5-AC17068F5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48C57F8-3C46-4BC3-6B3B-58CA9BEBA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E51897B5-79E3-E7C1-8870-64C56D2C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4656"/>
            <a:ext cx="7772400" cy="45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8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86475-54AF-9F7A-E648-2AEB9FE3C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BCAA9683-10B5-0465-048E-C93B8D8C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72" y="0"/>
            <a:ext cx="4843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2CDD-7746-B5D2-87BB-5D708D5A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hlinkClick r:id="rId2"/>
            <a:extLst>
              <a:ext uri="{FF2B5EF4-FFF2-40B4-BE49-F238E27FC236}">
                <a16:creationId xmlns:a16="http://schemas.microsoft.com/office/drawing/2014/main" id="{DF13F528-B230-9252-2990-A13E94F3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30" y="0"/>
            <a:ext cx="71005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2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4397-D8BB-A860-6014-F127BF43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C5A3E11-A40A-A95D-262E-B40E4AB7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406388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B041-377A-CD24-5B8A-7AFEDFF62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19A52874-5632-276C-00B0-94E44814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23549"/>
            <a:ext cx="7772400" cy="369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5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hlinkClick r:id="rId2"/>
            <a:extLst>
              <a:ext uri="{FF2B5EF4-FFF2-40B4-BE49-F238E27FC236}">
                <a16:creationId xmlns:a16="http://schemas.microsoft.com/office/drawing/2014/main" id="{A541577A-0CB4-1399-47FC-224C39B7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3" y="0"/>
            <a:ext cx="6896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073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  <a:alpha val="49818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1" dirty="0" err="1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1D32CEBE-463C-B745-853E-74B7DA8C9437}" vid="{47B320BF-CE22-D04F-ABA0-9D2F82119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356</TotalTime>
  <Words>19</Words>
  <Application>Microsoft Macintosh PowerPoint</Application>
  <PresentationFormat>Pokaz na ekranie (16:9)</PresentationFormat>
  <Paragraphs>9</Paragraphs>
  <Slides>46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49" baseType="lpstr">
      <vt:lpstr>Arial</vt:lpstr>
      <vt:lpstr>Helvetica Neue Condensed</vt:lpstr>
      <vt:lpstr>Default Theme</vt:lpstr>
      <vt:lpstr>Generative AI</vt:lpstr>
      <vt:lpstr>Chains and RAG’s</vt:lpstr>
      <vt:lpstr>Prezentacja programu PowerPoint</vt:lpstr>
      <vt:lpstr>Prezentacja programu PowerPoint</vt:lpstr>
      <vt:lpstr>Prezentacja programu PowerPoint</vt:lpstr>
      <vt:lpstr>Prezentacja programu PowerPoint</vt:lpstr>
      <vt:lpstr>Agents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Apps, UX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Diagnostics, Evaluation, Observability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Coding</vt:lpstr>
      <vt:lpstr>Prezentacja programu PowerPoint</vt:lpstr>
      <vt:lpstr>Prezentacja programu PowerPoint</vt:lpstr>
      <vt:lpstr>End-points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Hardware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Szablony PPT 2022</dc:title>
  <dc:creator>Wodecki Andrzej</dc:creator>
  <cp:lastModifiedBy>Andrzej Wodecki</cp:lastModifiedBy>
  <cp:revision>60</cp:revision>
  <dcterms:created xsi:type="dcterms:W3CDTF">2022-09-22T14:05:16Z</dcterms:created>
  <dcterms:modified xsi:type="dcterms:W3CDTF">2025-03-14T07:45:53Z</dcterms:modified>
</cp:coreProperties>
</file>